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3" r:id="rId3"/>
    <p:sldId id="29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80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6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8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943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9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03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8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301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2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71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734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21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908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85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0251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83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697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7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29343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027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455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486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32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000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3296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03820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01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41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82579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612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05974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097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04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70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64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792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853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4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18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937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1887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129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904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726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138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944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3038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01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34261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36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417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8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467B8D7-9E40-C71E-DCEC-49646BA3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/>
          <a:lstStyle/>
          <a:p>
            <a:r>
              <a:rPr lang="en-US" dirty="0"/>
              <a:t>Today's Presentation Overview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258467-912E-41BF-EA38-AB82629F3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of the presenter</a:t>
            </a:r>
          </a:p>
          <a:p>
            <a:endParaRPr lang="en-US" dirty="0"/>
          </a:p>
          <a:p>
            <a:r>
              <a:rPr lang="en-US" dirty="0"/>
              <a:t>Audience interaction strategies</a:t>
            </a:r>
          </a:p>
          <a:p>
            <a:endParaRPr lang="en-US" dirty="0"/>
          </a:p>
          <a:p>
            <a:r>
              <a:rPr lang="en-US" dirty="0"/>
              <a:t>Principles of compelling slide design</a:t>
            </a:r>
          </a:p>
          <a:p>
            <a:endParaRPr lang="en-US" dirty="0"/>
          </a:p>
          <a:p>
            <a:r>
              <a:rPr lang="en-US" dirty="0"/>
              <a:t>Public speaking tips</a:t>
            </a:r>
          </a:p>
          <a:p>
            <a:endParaRPr lang="en-US" dirty="0"/>
          </a:p>
          <a:p>
            <a:r>
              <a:rPr lang="en-US" dirty="0"/>
              <a:t>Final Q&amp;A and summary</a:t>
            </a:r>
          </a:p>
        </p:txBody>
      </p:sp>
    </p:spTree>
    <p:extLst>
      <p:ext uri="{BB962C8B-B14F-4D97-AF65-F5344CB8AC3E}">
        <p14:creationId xmlns:p14="http://schemas.microsoft.com/office/powerpoint/2010/main" val="279478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Start your presentation with a captivating hook and a clear objective.</a:t>
            </a:r>
          </a:p>
          <a:p>
            <a:r>
              <a:rPr lang="en-US" dirty="0"/>
              <a:t>Maintain attention using stories, questions, and direct eye contact.</a:t>
            </a:r>
          </a:p>
          <a:p>
            <a:r>
              <a:rPr lang="en-US" dirty="0"/>
              <a:t>Ensure every visual supports your narrative.</a:t>
            </a:r>
          </a:p>
          <a:p>
            <a:r>
              <a:rPr lang="en-US" dirty="0"/>
              <a:t>Finish confidently with a memorable closing message.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The Power of Visual Communication</a:t>
            </a:r>
          </a:p>
        </p:txBody>
      </p:sp>
      <p:pic>
        <p:nvPicPr>
          <p:cNvPr id="7" name="Picture Placeholder 6" descr="A grey purse with a gold buckle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" r="602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F5E30-BDF1-B577-C949-283A7E6378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Studies reveal that visuals account for up to 35% of audience recall.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Use authentic, high-quality images to build trust.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Incorporate motion graphics judiciously to emphasize key points.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Infographics simplify complex data into digestible insights.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Avoid overcrowding slides with text; less is more.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Maintain consistent use of brand elements for a professional look.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131</Words>
  <Application>Microsoft Office PowerPoint</Application>
  <PresentationFormat>와이드스크린</PresentationFormat>
  <Paragraphs>27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Karla</vt:lpstr>
      <vt:lpstr>Univers Condensed Light</vt:lpstr>
      <vt:lpstr>Modern Geometric</vt:lpstr>
      <vt:lpstr>Today's Presentation Overview</vt:lpstr>
      <vt:lpstr>Key Takeaways</vt:lpstr>
      <vt:lpstr>The Power of Visual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3</cp:revision>
  <dcterms:created xsi:type="dcterms:W3CDTF">2025-05-07T09:22:05Z</dcterms:created>
  <dcterms:modified xsi:type="dcterms:W3CDTF">2025-05-10T11:13:49Z</dcterms:modified>
</cp:coreProperties>
</file>